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7512" y="2081276"/>
            <a:ext cx="5157470" cy="148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1280" y="2207767"/>
            <a:ext cx="4859020" cy="80264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495"/>
              </a:spcBef>
            </a:pPr>
            <a:r>
              <a:rPr dirty="0" sz="2700"/>
              <a:t>TITRE</a:t>
            </a:r>
            <a:r>
              <a:rPr dirty="0" sz="2700" spc="-5"/>
              <a:t> </a:t>
            </a:r>
            <a:r>
              <a:rPr dirty="0" sz="2700"/>
              <a:t>DE LA</a:t>
            </a:r>
            <a:r>
              <a:rPr dirty="0" sz="2700" spc="-100"/>
              <a:t> </a:t>
            </a:r>
            <a:r>
              <a:rPr dirty="0" sz="2700" spc="-45"/>
              <a:t>PRÉSENTATION </a:t>
            </a:r>
            <a:r>
              <a:rPr dirty="0" sz="2700"/>
              <a:t>LOREM </a:t>
            </a:r>
            <a:r>
              <a:rPr dirty="0" sz="2700" spc="-10"/>
              <a:t>IPSUM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318175" y="3047491"/>
            <a:ext cx="1240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XX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JUILLET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1280" y="2207767"/>
            <a:ext cx="4859020" cy="80264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495"/>
              </a:spcBef>
            </a:pPr>
            <a:r>
              <a:rPr dirty="0" sz="2700"/>
              <a:t>TITRE</a:t>
            </a:r>
            <a:r>
              <a:rPr dirty="0" sz="2700" spc="-5"/>
              <a:t> </a:t>
            </a:r>
            <a:r>
              <a:rPr dirty="0" sz="2700"/>
              <a:t>DE LA</a:t>
            </a:r>
            <a:r>
              <a:rPr dirty="0" sz="2700" spc="-100"/>
              <a:t> </a:t>
            </a:r>
            <a:r>
              <a:rPr dirty="0" sz="2700" spc="-45"/>
              <a:t>PRÉSENTATION </a:t>
            </a:r>
            <a:r>
              <a:rPr dirty="0" sz="2700"/>
              <a:t>LOREM </a:t>
            </a:r>
            <a:r>
              <a:rPr dirty="0" sz="2700" spc="-10"/>
              <a:t>IPSUM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318175" y="3047491"/>
            <a:ext cx="1240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XX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JUILLET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1280" y="2207767"/>
            <a:ext cx="4859020" cy="80264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495"/>
              </a:spcBef>
            </a:pPr>
            <a:r>
              <a:rPr dirty="0" sz="2700"/>
              <a:t>TITRE</a:t>
            </a:r>
            <a:r>
              <a:rPr dirty="0" sz="2700" spc="-5"/>
              <a:t> </a:t>
            </a:r>
            <a:r>
              <a:rPr dirty="0" sz="2700"/>
              <a:t>DE LA</a:t>
            </a:r>
            <a:r>
              <a:rPr dirty="0" sz="2700" spc="-100"/>
              <a:t> </a:t>
            </a:r>
            <a:r>
              <a:rPr dirty="0" sz="2700" spc="-45"/>
              <a:t>PRÉSENTATION </a:t>
            </a:r>
            <a:r>
              <a:rPr dirty="0" sz="2700"/>
              <a:t>LOREM </a:t>
            </a:r>
            <a:r>
              <a:rPr dirty="0" sz="2700" spc="-10"/>
              <a:t>IPSUM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6318175" y="3047491"/>
            <a:ext cx="1240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XX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JUILLET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930" rIns="0" bIns="0" rtlCol="0" vert="horz">
            <a:spAutoFit/>
          </a:bodyPr>
          <a:lstStyle/>
          <a:p>
            <a:pPr marL="304165" marR="5080" indent="-292100">
              <a:lnSpc>
                <a:spcPct val="77000"/>
              </a:lnSpc>
              <a:spcBef>
                <a:spcPts val="1590"/>
              </a:spcBef>
            </a:pPr>
            <a:r>
              <a:rPr dirty="0" spc="-20"/>
              <a:t>PAGE</a:t>
            </a:r>
            <a:r>
              <a:rPr dirty="0" spc="-340"/>
              <a:t> </a:t>
            </a:r>
            <a:r>
              <a:rPr dirty="0" spc="-10"/>
              <a:t>SECTION </a:t>
            </a:r>
            <a:r>
              <a:rPr dirty="0"/>
              <a:t>LOREM </a:t>
            </a:r>
            <a:r>
              <a:rPr dirty="0" spc="-10"/>
              <a:t>IPSUM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461426" y="5688500"/>
            <a:ext cx="495236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 b="1">
                <a:latin typeface="Arial"/>
                <a:cs typeface="Arial"/>
              </a:rPr>
              <a:t>Sous-</a:t>
            </a:r>
            <a:r>
              <a:rPr dirty="0" sz="2400" b="1">
                <a:latin typeface="Arial"/>
                <a:cs typeface="Arial"/>
              </a:rPr>
              <a:t>titre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et info </a:t>
            </a:r>
            <a:r>
              <a:rPr dirty="0" sz="2400" spc="-10" b="1">
                <a:latin typeface="Arial"/>
                <a:cs typeface="Arial"/>
              </a:rPr>
              <a:t>supplémentaires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930" rIns="0" bIns="0" rtlCol="0" vert="horz">
            <a:spAutoFit/>
          </a:bodyPr>
          <a:lstStyle/>
          <a:p>
            <a:pPr marL="304165" marR="5080" indent="-292100">
              <a:lnSpc>
                <a:spcPct val="77000"/>
              </a:lnSpc>
              <a:spcBef>
                <a:spcPts val="1590"/>
              </a:spcBef>
            </a:pPr>
            <a:r>
              <a:rPr dirty="0" spc="-20"/>
              <a:t>PAGE</a:t>
            </a:r>
            <a:r>
              <a:rPr dirty="0" spc="-340"/>
              <a:t> </a:t>
            </a:r>
            <a:r>
              <a:rPr dirty="0" spc="-10"/>
              <a:t>SECTION </a:t>
            </a:r>
            <a:r>
              <a:rPr dirty="0"/>
              <a:t>LOREM </a:t>
            </a:r>
            <a:r>
              <a:rPr dirty="0" spc="-10"/>
              <a:t>IPSUM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461426" y="5688500"/>
            <a:ext cx="495236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 b="1">
                <a:latin typeface="Arial"/>
                <a:cs typeface="Arial"/>
              </a:rPr>
              <a:t>Sous-</a:t>
            </a:r>
            <a:r>
              <a:rPr dirty="0" sz="2400" b="1">
                <a:latin typeface="Arial"/>
                <a:cs typeface="Arial"/>
              </a:rPr>
              <a:t>titre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et info </a:t>
            </a:r>
            <a:r>
              <a:rPr dirty="0" sz="2400" spc="-10" b="1">
                <a:latin typeface="Arial"/>
                <a:cs typeface="Arial"/>
              </a:rPr>
              <a:t>supplémentaires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930" rIns="0" bIns="0" rtlCol="0" vert="horz">
            <a:spAutoFit/>
          </a:bodyPr>
          <a:lstStyle/>
          <a:p>
            <a:pPr marL="304165" marR="5080" indent="-292100">
              <a:lnSpc>
                <a:spcPct val="77000"/>
              </a:lnSpc>
              <a:spcBef>
                <a:spcPts val="1590"/>
              </a:spcBef>
            </a:pPr>
            <a:r>
              <a:rPr dirty="0" spc="-20"/>
              <a:t>PAGE</a:t>
            </a:r>
            <a:r>
              <a:rPr dirty="0" spc="-340"/>
              <a:t> </a:t>
            </a:r>
            <a:r>
              <a:rPr dirty="0" spc="-10"/>
              <a:t>SECTION </a:t>
            </a:r>
            <a:r>
              <a:rPr dirty="0"/>
              <a:t>LOREM </a:t>
            </a:r>
            <a:r>
              <a:rPr dirty="0" spc="-10"/>
              <a:t>IPSUM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461426" y="5688500"/>
            <a:ext cx="495236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400" spc="-10" b="1">
                <a:latin typeface="Arial"/>
                <a:cs typeface="Arial"/>
              </a:rPr>
              <a:t>Sous-</a:t>
            </a:r>
            <a:r>
              <a:rPr dirty="0" sz="2400" b="1">
                <a:latin typeface="Arial"/>
                <a:cs typeface="Arial"/>
              </a:rPr>
              <a:t>titre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et info </a:t>
            </a:r>
            <a:r>
              <a:rPr dirty="0" sz="2400" spc="-10" b="1">
                <a:latin typeface="Arial"/>
                <a:cs typeface="Arial"/>
              </a:rPr>
              <a:t>supplémentaires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258" y="2332228"/>
            <a:ext cx="288290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000000"/>
                </a:solidFill>
              </a:rPr>
              <a:t>TITRE</a:t>
            </a:r>
            <a:r>
              <a:rPr dirty="0" sz="2200" spc="-10">
                <a:solidFill>
                  <a:srgbClr val="000000"/>
                </a:solidFill>
              </a:rPr>
              <a:t> </a:t>
            </a:r>
            <a:r>
              <a:rPr dirty="0" sz="2200">
                <a:solidFill>
                  <a:srgbClr val="000000"/>
                </a:solidFill>
              </a:rPr>
              <a:t>LOREM</a:t>
            </a:r>
            <a:r>
              <a:rPr dirty="0" sz="2200" spc="5">
                <a:solidFill>
                  <a:srgbClr val="000000"/>
                </a:solidFill>
              </a:rPr>
              <a:t> </a:t>
            </a:r>
            <a:r>
              <a:rPr dirty="0" sz="2200" spc="-20">
                <a:solidFill>
                  <a:srgbClr val="000000"/>
                </a:solidFill>
              </a:rPr>
              <a:t>IPSUM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1217258" y="3006852"/>
            <a:ext cx="882269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Lorem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ipsum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dolor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amet,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consectetur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adipisicing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elit,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eiusmod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tempor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incididunt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labore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dolore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magna </a:t>
            </a:r>
            <a:r>
              <a:rPr dirty="0" sz="1400">
                <a:latin typeface="Calibri"/>
                <a:cs typeface="Calibri"/>
              </a:rPr>
              <a:t>aliqua.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enim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minim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veniam,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nostrud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exercitation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ullamco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laboris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nisi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aliquip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commodo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consequat.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Duis </a:t>
            </a:r>
            <a:r>
              <a:rPr dirty="0" sz="1400">
                <a:latin typeface="Calibri"/>
                <a:cs typeface="Calibri"/>
              </a:rPr>
              <a:t>aute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irure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dolor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reprehenderit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voluptate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velit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esse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cillum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dolore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eu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fugiat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nulla</a:t>
            </a:r>
            <a:r>
              <a:rPr dirty="0" sz="1400" spc="-20">
                <a:latin typeface="Calibri"/>
                <a:cs typeface="Calibri"/>
              </a:rPr>
              <a:t> pariatur. </a:t>
            </a:r>
            <a:r>
              <a:rPr dirty="0" sz="1400">
                <a:latin typeface="Calibri"/>
                <a:cs typeface="Calibri"/>
              </a:rPr>
              <a:t>Excepteur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occaecat </a:t>
            </a:r>
            <a:r>
              <a:rPr dirty="0" sz="1400">
                <a:latin typeface="Calibri"/>
                <a:cs typeface="Calibri"/>
              </a:rPr>
              <a:t>cupidatat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proident,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culpa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officia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deserunt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mollit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anim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est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laborum.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perspiciatis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unde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omnis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iste </a:t>
            </a:r>
            <a:r>
              <a:rPr dirty="0" sz="1400">
                <a:latin typeface="Calibri"/>
                <a:cs typeface="Calibri"/>
              </a:rPr>
              <a:t>natus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error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sit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voluptatem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accusantium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doloremque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laudantium,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totam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aperiam,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eaque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ipsa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ab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illo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inventore </a:t>
            </a:r>
            <a:r>
              <a:rPr dirty="0" sz="1400">
                <a:latin typeface="Calibri"/>
                <a:cs typeface="Calibri"/>
              </a:rPr>
              <a:t>veritatis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quasi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architecto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beatae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vitae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dicta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sunt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explicabo.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Nemo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enim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ipsam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voluptatem.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4926D1C13C34A95A50AF557AB1AEF" ma:contentTypeVersion="13" ma:contentTypeDescription="Crée un document." ma:contentTypeScope="" ma:versionID="81659fb19c098c211f4772017b008859">
  <xsd:schema xmlns:xsd="http://www.w3.org/2001/XMLSchema" xmlns:xs="http://www.w3.org/2001/XMLSchema" xmlns:p="http://schemas.microsoft.com/office/2006/metadata/properties" xmlns:ns2="9526ec1d-e99a-44e1-b7fa-a78af8287529" xmlns:ns3="2bd1c4de-3559-446f-a712-b5a4429b563a" xmlns:ns4="d9b7f09a-9f39-4953-9056-637575e01513" targetNamespace="http://schemas.microsoft.com/office/2006/metadata/properties" ma:root="true" ma:fieldsID="a61a7e2346606a031ed35ce5f2e02df0" ns2:_="" ns3:_="" ns4:_="">
    <xsd:import namespace="9526ec1d-e99a-44e1-b7fa-a78af8287529"/>
    <xsd:import namespace="2bd1c4de-3559-446f-a712-b5a4429b563a"/>
    <xsd:import namespace="d9b7f09a-9f39-4953-9056-637575e01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6ec1d-e99a-44e1-b7fa-a78af8287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5609cb18-b853-4089-a782-150864611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1c4de-3559-446f-a712-b5a4429b56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7f09a-9f39-4953-9056-637575e0151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c6f999c-f2c9-4771-b2a5-854c21962e76}" ma:internalName="TaxCatchAll" ma:showField="CatchAllData" ma:web="2bd1c4de-3559-446f-a712-b5a4429b5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b7f09a-9f39-4953-9056-637575e01513" xsi:nil="true"/>
    <lcf76f155ced4ddcb4097134ff3c332f xmlns="9526ec1d-e99a-44e1-b7fa-a78af82875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84BCD3-42E4-460A-B835-5DC86CDE621A}"/>
</file>

<file path=customXml/itemProps2.xml><?xml version="1.0" encoding="utf-8"?>
<ds:datastoreItem xmlns:ds="http://schemas.openxmlformats.org/officeDocument/2006/customXml" ds:itemID="{33DAF339-5D01-4AAD-AC0D-E93275EC725B}"/>
</file>

<file path=customXml/itemProps3.xml><?xml version="1.0" encoding="utf-8"?>
<ds:datastoreItem xmlns:ds="http://schemas.openxmlformats.org/officeDocument/2006/customXml" ds:itemID="{FBD4B43F-F134-4507-88EE-A191E95D15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2023-07-13T18:11:15Z</dcterms:created>
  <dcterms:modified xsi:type="dcterms:W3CDTF">2023-07-13T18:11:15Z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LastSaved">
    <vt:filetime>2023-07-13T00:00:00Z</vt:filetime>
  </property>
  <property fmtid="{D5CDD505-2E9C-101B-9397-08002B2CF9AE}" pid="4" name="Producer">
    <vt:lpwstr>macOS Version 12.6.3 (Build 21G419) Quartz PDFContext</vt:lpwstr>
  </property>
  <property fmtid="{D5CDD505-2E9C-101B-9397-08002B2CF9AE}" pid="5" name="ContentTypeId">
    <vt:lpwstr>0x0101008E14926D1C13C34A95A50AF557AB1AEF</vt:lpwstr>
  </property>
</Properties>
</file>